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  <p:sldMasterId id="2147483669" r:id="rId2"/>
  </p:sldMasterIdLst>
  <p:notesMasterIdLst>
    <p:notesMasterId r:id="rId9"/>
  </p:notesMasterIdLst>
  <p:handoutMasterIdLst>
    <p:handoutMasterId r:id="rId10"/>
  </p:handoutMasterIdLst>
  <p:sldIdLst>
    <p:sldId id="296" r:id="rId3"/>
    <p:sldId id="291" r:id="rId4"/>
    <p:sldId id="292" r:id="rId5"/>
    <p:sldId id="293" r:id="rId6"/>
    <p:sldId id="294" r:id="rId7"/>
    <p:sldId id="29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39"/>
    <a:srgbClr val="004F3B"/>
    <a:srgbClr val="18453B"/>
    <a:srgbClr val="A5B6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45" autoAdjust="0"/>
  </p:normalViewPr>
  <p:slideViewPr>
    <p:cSldViewPr>
      <p:cViewPr varScale="1">
        <p:scale>
          <a:sx n="101" d="100"/>
          <a:sy n="101" d="100"/>
        </p:scale>
        <p:origin x="75" y="9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7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1971" y="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ader Placeholder 1"/>
          <p:cNvSpPr>
            <a:spLocks noGrp="1"/>
          </p:cNvSpPr>
          <p:nvPr>
            <p:ph type="hdr" sz="quarter"/>
          </p:nvPr>
        </p:nvSpPr>
        <p:spPr>
          <a:xfrm>
            <a:off x="762000" y="0"/>
            <a:ext cx="2462149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r>
              <a:rPr lang="en-US" sz="1100" dirty="0"/>
              <a:t>Team [Team Name]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576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r>
              <a:rPr lang="en-US" sz="1100" dirty="0"/>
              <a:t>&lt;&lt;</a:t>
            </a:r>
            <a:r>
              <a:rPr lang="en-US" sz="1100" dirty="0" err="1"/>
              <a:t>PresentationName</a:t>
            </a:r>
            <a:r>
              <a:rPr lang="en-US" sz="1100" dirty="0"/>
              <a:t>&gt;  Presentation </a:t>
            </a:r>
          </a:p>
          <a:p>
            <a:r>
              <a:rPr lang="en-US" sz="1100" dirty="0"/>
              <a:t>[Project Title]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57300" y="86868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 dirty="0"/>
              <a:t>The Capstone Experience</a:t>
            </a:r>
          </a:p>
          <a:p>
            <a:r>
              <a:rPr lang="en-US" sz="1100" dirty="0"/>
              <a:t>Computer Science and Engineering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236025" y="8686800"/>
            <a:ext cx="41148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BC063519-4DA7-4D19-AE44-3089EA69C7DF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11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70" y="11875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657600" y="8686800"/>
            <a:ext cx="2971800" cy="457200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r"/>
            <a:r>
              <a:rPr lang="en-US" sz="1100" dirty="0"/>
              <a:t>Michigan State University</a:t>
            </a:r>
          </a:p>
          <a:p>
            <a:pPr algn="r"/>
            <a:r>
              <a:rPr lang="en-US" sz="1100" dirty="0"/>
              <a:t>East Lansing, Michigan 48824</a:t>
            </a:r>
          </a:p>
        </p:txBody>
      </p:sp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Team [Team Name]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&lt;&lt;</a:t>
            </a:r>
            <a:r>
              <a:rPr lang="en-US" dirty="0" err="1"/>
              <a:t>PresentationName</a:t>
            </a:r>
            <a:r>
              <a:rPr lang="en-US"/>
              <a:t>&gt;&gt; Presentation [Project Title]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The Capstone ExperienceComputer Science and Engineering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F811CE-CD7E-4D81-9BCF-E58182075133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390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89561D-F82A-40AA-8CA4-E264D207568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9730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89561D-F82A-40AA-8CA4-E264D207568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1699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89561D-F82A-40AA-8CA4-E264D207568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5937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89561D-F82A-40AA-8CA4-E264D207568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562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apstone.cse.msu.edu/" TargetMode="Externa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[Team Name] &lt;&lt;PresentationName&gt;&gt;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18453B"/>
                </a:solidFill>
              </a:rPr>
              <a:t>The Capstone</a:t>
            </a:r>
            <a:r>
              <a:rPr lang="en-US" sz="3200" baseline="0" dirty="0">
                <a:solidFill>
                  <a:srgbClr val="18453B"/>
                </a:solidFill>
              </a:rPr>
              <a:t> Experience</a:t>
            </a:r>
            <a:endParaRPr lang="en-US" sz="3200" dirty="0">
              <a:solidFill>
                <a:srgbClr val="1845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431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Team [Team Name] &lt;&lt;</a:t>
            </a:r>
            <a:r>
              <a:rPr lang="en-US" dirty="0" err="1"/>
              <a:t>PresentationName</a:t>
            </a:r>
            <a:r>
              <a:rPr lang="en-US" dirty="0"/>
              <a:t>&gt;&gt; Presentation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47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The Capstone Experience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dirty="0"/>
              <a:t>Team [Team Name] &lt;&lt;</a:t>
            </a:r>
            <a:r>
              <a:rPr lang="en-US" dirty="0" err="1"/>
              <a:t>PresentationName</a:t>
            </a:r>
            <a:r>
              <a:rPr lang="en-US" dirty="0"/>
              <a:t>&gt;&gt;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631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Team [Team Name] &lt;&lt;</a:t>
            </a:r>
            <a:r>
              <a:rPr lang="en-US" dirty="0" err="1"/>
              <a:t>PresentationName</a:t>
            </a:r>
            <a:r>
              <a:rPr lang="en-US" dirty="0"/>
              <a:t>&gt;&gt;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48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b 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2133600"/>
          </a:xfrm>
        </p:spPr>
        <p:txBody>
          <a:bodyPr>
            <a:noAutofit/>
          </a:bodyPr>
          <a:lstStyle>
            <a:lvl1pPr>
              <a:defRPr sz="7200">
                <a:solidFill>
                  <a:srgbClr val="18453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9" descr="D:\Users\wrd\Documents\CSE498\archive\logo\capstone-logo-gree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55" y="5943600"/>
            <a:ext cx="1237345" cy="78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3429000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3429000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59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Team [Team Name] &lt;&lt;</a:t>
            </a:r>
            <a:r>
              <a:rPr lang="en-US" dirty="0" err="1"/>
              <a:t>PresentationName</a:t>
            </a:r>
            <a:r>
              <a:rPr lang="en-US" dirty="0"/>
              <a:t>&gt;&gt;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596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/>
              <a:t>Team [Team Name] &lt;&lt;PresentationName&gt;&gt;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6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The Capstone Experience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[Team Name] &lt;&lt;PresentationName&gt;&gt;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5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[Team Name] &lt;&lt;PresentationName&gt;&gt;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3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/>
              <a:t>Team [Team Name] &lt;&lt;PresentationName&gt;&gt;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/>
              <a:t>Status</a:t>
            </a:r>
            <a:r>
              <a:rPr lang="en-US" sz="3200"/>
              <a:t> Report</a:t>
            </a:r>
          </a:p>
        </p:txBody>
      </p:sp>
    </p:spTree>
    <p:extLst>
      <p:ext uri="{BB962C8B-B14F-4D97-AF65-F5344CB8AC3E}">
        <p14:creationId xmlns:p14="http://schemas.microsoft.com/office/powerpoint/2010/main" val="46095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1676400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867400"/>
            <a:ext cx="6400800" cy="854074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Team [Team Name] &lt;&lt;</a:t>
            </a:r>
            <a:r>
              <a:rPr lang="en-US" dirty="0" err="1"/>
              <a:t>PresentationName</a:t>
            </a:r>
            <a:r>
              <a:rPr lang="en-US" dirty="0"/>
              <a:t>&gt;&gt;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dirty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dirty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32252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18453B"/>
                </a:solidFill>
              </a:rPr>
              <a:t>The Capstone</a:t>
            </a:r>
            <a:r>
              <a:rPr lang="en-US" sz="3200" baseline="0" dirty="0">
                <a:solidFill>
                  <a:srgbClr val="18453B"/>
                </a:solidFill>
              </a:rPr>
              <a:t> Experience</a:t>
            </a:r>
            <a:endParaRPr lang="en-US" sz="3200" dirty="0">
              <a:solidFill>
                <a:srgbClr val="1845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104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0188" indent="-230188">
              <a:defRPr/>
            </a:lvl1pPr>
            <a:lvl2pPr marL="461963" indent="-231775">
              <a:buFont typeface="Wingdings" pitchFamily="2" charset="2"/>
              <a:buChar char="§"/>
              <a:defRPr/>
            </a:lvl2pPr>
            <a:lvl3pPr marL="684213" indent="-222250">
              <a:buFont typeface="Courier New" pitchFamily="49" charset="0"/>
              <a:buChar char="o"/>
              <a:defRPr/>
            </a:lvl3pPr>
            <a:lvl4pPr marL="914400" indent="-230188">
              <a:defRPr/>
            </a:lvl4pPr>
            <a:lvl5pPr marL="1144588" indent="-230188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dirty="0"/>
              <a:t>Team [Team Name] &lt;&lt;</a:t>
            </a:r>
            <a:r>
              <a:rPr lang="en-US" dirty="0" err="1"/>
              <a:t>PresentationName</a:t>
            </a:r>
            <a:r>
              <a:rPr lang="en-US" dirty="0"/>
              <a:t>&gt;&gt;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001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ject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568325" indent="-112713">
              <a:buFont typeface="Courier New" pitchFamily="49" charset="0"/>
              <a:buChar char="o"/>
              <a:defRPr sz="1200"/>
            </a:lvl3pPr>
            <a:lvl4pPr marL="747713" indent="-166688">
              <a:defRPr sz="1050"/>
            </a:lvl4pPr>
            <a:lvl5pPr marL="914400" indent="-112713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dirty="0"/>
              <a:t>Team [Team Name] &lt;&lt;</a:t>
            </a:r>
            <a:r>
              <a:rPr lang="en-US" dirty="0" err="1"/>
              <a:t>PresentationName</a:t>
            </a:r>
            <a:r>
              <a:rPr lang="en-US" dirty="0"/>
              <a:t>&gt;&gt;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962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>
            <a:lvl1pPr marL="230188" indent="-230188">
              <a:defRPr sz="2800"/>
            </a:lvl1pPr>
            <a:lvl2pPr marL="461963" indent="-231775">
              <a:buFont typeface="Wingdings" pitchFamily="2" charset="2"/>
              <a:buChar char="§"/>
              <a:defRPr sz="2400"/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>
            <a:lvl1pPr marL="342900" indent="-342900">
              <a:def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>
              <a:buFont typeface="Wingdings" pitchFamily="2" charset="2"/>
              <a:buChar char="§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30188" lvl="0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Team [Team Name] &lt;&lt;</a:t>
            </a:r>
            <a:r>
              <a:rPr lang="en-US" dirty="0" err="1"/>
              <a:t>PresentationName</a:t>
            </a:r>
            <a:r>
              <a:rPr lang="en-US" dirty="0"/>
              <a:t>&gt;&gt; Presentation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5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0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Team [Team Name] &lt;&lt;PresentationName&gt;&gt;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44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1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92875"/>
            <a:ext cx="624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Team [Team Name] &lt;&lt;</a:t>
            </a:r>
            <a:r>
              <a:rPr lang="en-US" dirty="0" err="1"/>
              <a:t>PresentationName</a:t>
            </a:r>
            <a:r>
              <a:rPr lang="en-US" dirty="0"/>
              <a:t>&gt;&gt;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4223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</p:sldLayoutIdLst>
  <p:hf hdr="0"/>
  <p:txStyles>
    <p:titleStyle>
      <a:lvl1pPr algn="l" defTabSz="914400" rtl="0" eaLnBrk="1" latinLnBrk="0" hangingPunct="1">
        <a:spcBef>
          <a:spcPct val="0"/>
        </a:spcBef>
        <a:buNone/>
        <a:tabLst>
          <a:tab pos="8001000" algn="r"/>
        </a:tabLs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Status Report</a:t>
            </a:r>
            <a:br>
              <a:rPr lang="en-US" dirty="0"/>
            </a:br>
            <a:r>
              <a:rPr lang="en-US" sz="3600" dirty="0"/>
              <a:t>[Project Title 36pt]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3810000"/>
            <a:ext cx="6400800" cy="2362200"/>
          </a:xfrm>
        </p:spPr>
        <p:txBody>
          <a:bodyPr/>
          <a:lstStyle/>
          <a:p>
            <a:r>
              <a:rPr lang="en-US" sz="2400" dirty="0">
                <a:solidFill>
                  <a:srgbClr val="18453B"/>
                </a:solidFill>
              </a:rPr>
              <a:t>Team [Team Name 24pt]</a:t>
            </a: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rgbClr val="18453B"/>
                </a:solidFill>
              </a:rPr>
              <a:t>[Team Member 1 16pt]</a:t>
            </a:r>
          </a:p>
          <a:p>
            <a:r>
              <a:rPr lang="en-US" dirty="0">
                <a:solidFill>
                  <a:srgbClr val="18453B"/>
                </a:solidFill>
              </a:rPr>
              <a:t>[Team Member 2 16pt]</a:t>
            </a:r>
          </a:p>
          <a:p>
            <a:r>
              <a:rPr lang="en-US" dirty="0">
                <a:solidFill>
                  <a:srgbClr val="18453B"/>
                </a:solidFill>
              </a:rPr>
              <a:t>[Team Member 3 16pt]</a:t>
            </a:r>
          </a:p>
          <a:p>
            <a:r>
              <a:rPr lang="en-US" dirty="0">
                <a:solidFill>
                  <a:srgbClr val="18453B"/>
                </a:solidFill>
              </a:rPr>
              <a:t>[Team Member 4 16pt]</a:t>
            </a:r>
          </a:p>
          <a:p>
            <a:r>
              <a:rPr lang="en-US" dirty="0">
                <a:solidFill>
                  <a:srgbClr val="18453B"/>
                </a:solidFill>
              </a:rPr>
              <a:t>[Team Member 5 16pt]</a:t>
            </a:r>
          </a:p>
          <a:p>
            <a:r>
              <a:rPr lang="en-US" dirty="0">
                <a:solidFill>
                  <a:srgbClr val="18453B"/>
                </a:solidFill>
              </a:rPr>
              <a:t>[Team Member 6 16pt]</a:t>
            </a:r>
          </a:p>
          <a:p>
            <a:pPr>
              <a:spcBef>
                <a:spcPts val="600"/>
              </a:spcBef>
            </a:pPr>
            <a:r>
              <a:rPr lang="en-US" dirty="0"/>
              <a:t>Department of Computer Science and Engineering</a:t>
            </a:r>
          </a:p>
          <a:p>
            <a:r>
              <a:rPr lang="en-US" dirty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/>
              <a:t>Fall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03766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Status Report </a:t>
            </a:r>
            <a:r>
              <a:rPr lang="en-US" dirty="0"/>
              <a:t>Instructions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Use the Microsoft Windows version of PowerPoint.</a:t>
            </a:r>
          </a:p>
          <a:p>
            <a:r>
              <a:rPr lang="en-US" dirty="0"/>
              <a:t>Required Template</a:t>
            </a:r>
          </a:p>
          <a:p>
            <a:pPr lvl="1"/>
            <a:r>
              <a:rPr lang="en-US" dirty="0"/>
              <a:t>Do not edit the master slides.</a:t>
            </a:r>
          </a:p>
          <a:p>
            <a:pPr lvl="1"/>
            <a:r>
              <a:rPr lang="en-US" dirty="0"/>
              <a:t>Do not change the organization or number of slides. </a:t>
            </a:r>
          </a:p>
          <a:p>
            <a:pPr lvl="1"/>
            <a:r>
              <a:rPr lang="en-US" dirty="0"/>
              <a:t>Make your presentation fit within these four slides.</a:t>
            </a:r>
          </a:p>
          <a:p>
            <a:r>
              <a:rPr lang="en-US" dirty="0"/>
              <a:t>Content</a:t>
            </a:r>
          </a:p>
          <a:p>
            <a:pPr lvl="1"/>
            <a:r>
              <a:rPr lang="en-US" dirty="0"/>
              <a:t>For the slide titles, replace [Team Name] with your company name as in “Team Auto-Owners” and [Project Title] by the project title posted online.</a:t>
            </a:r>
          </a:p>
          <a:p>
            <a:pPr lvl="1"/>
            <a:r>
              <a:rPr lang="en-US" dirty="0"/>
              <a:t>All presentations will be posted on the course web site so do not include company confidential information or anything that your client would not want posted.</a:t>
            </a:r>
          </a:p>
          <a:p>
            <a:pPr lvl="1"/>
            <a:r>
              <a:rPr lang="en-US" dirty="0"/>
              <a:t>Delete this slide from the presentation.</a:t>
            </a:r>
          </a:p>
          <a:p>
            <a:r>
              <a:rPr lang="en-US" dirty="0"/>
              <a:t>Presenting</a:t>
            </a:r>
          </a:p>
          <a:p>
            <a:pPr lvl="1"/>
            <a:r>
              <a:rPr lang="en-US" dirty="0"/>
              <a:t>The order of the presentations during our meeting will be team numerical order.</a:t>
            </a:r>
          </a:p>
          <a:p>
            <a:pPr lvl="1"/>
            <a:r>
              <a:rPr lang="en-US" dirty="0"/>
              <a:t>The time limit for your presentation </a:t>
            </a:r>
            <a:r>
              <a:rPr lang="en-US"/>
              <a:t>is 4.5 minutes, </a:t>
            </a:r>
            <a:r>
              <a:rPr lang="en-US" dirty="0"/>
              <a:t>which will be strictly enforced. </a:t>
            </a:r>
            <a:br>
              <a:rPr lang="en-US" dirty="0"/>
            </a:br>
            <a:r>
              <a:rPr lang="en-US" dirty="0"/>
              <a:t>Practice your presentation to ensure that you will finish within the allotted time.</a:t>
            </a:r>
          </a:p>
          <a:p>
            <a:r>
              <a:rPr lang="en-US" dirty="0"/>
              <a:t>Submission by Email </a:t>
            </a:r>
            <a:r>
              <a:rPr lang="en-US" b="1" dirty="0">
                <a:solidFill>
                  <a:srgbClr val="FF0000"/>
                </a:solidFill>
              </a:rPr>
              <a:t>← Read this carefully.</a:t>
            </a:r>
          </a:p>
          <a:p>
            <a:pPr lvl="1"/>
            <a:r>
              <a:rPr lang="en-US" dirty="0"/>
              <a:t>All presentations are due via email to me and to your client by 11:59 p.m</a:t>
            </a:r>
            <a:r>
              <a:rPr lang="en-US"/>
              <a:t>., Tuesday, September 15. </a:t>
            </a:r>
            <a:r>
              <a:rPr lang="en-US" dirty="0"/>
              <a:t>Send your presentation to your client in a </a:t>
            </a:r>
            <a:r>
              <a:rPr lang="en-US" u="sng" dirty="0"/>
              <a:t>separate</a:t>
            </a:r>
            <a:r>
              <a:rPr lang="en-US" dirty="0"/>
              <a:t> email; do </a:t>
            </a:r>
            <a:r>
              <a:rPr lang="en-US" u="sng" dirty="0"/>
              <a:t>not</a:t>
            </a:r>
            <a:r>
              <a:rPr lang="en-US" dirty="0"/>
              <a:t> cc me.</a:t>
            </a:r>
          </a:p>
          <a:p>
            <a:pPr lvl="1"/>
            <a:r>
              <a:rPr lang="en-US" dirty="0"/>
              <a:t>For subject, use “Team  [Team Name</a:t>
            </a:r>
            <a:r>
              <a:rPr lang="en-US"/>
              <a:t>]: Status Report </a:t>
            </a:r>
            <a:r>
              <a:rPr lang="en-US" dirty="0"/>
              <a:t>Presentation” as in “Team Urban Science</a:t>
            </a:r>
            <a:r>
              <a:rPr lang="en-US"/>
              <a:t>: Status Report </a:t>
            </a:r>
            <a:r>
              <a:rPr lang="en-US" dirty="0"/>
              <a:t>Presentation”.</a:t>
            </a:r>
          </a:p>
          <a:p>
            <a:pPr lvl="1"/>
            <a:r>
              <a:rPr lang="en-US" dirty="0"/>
              <a:t>Attach the PowerPoint source file named “team-[</a:t>
            </a:r>
            <a:r>
              <a:rPr lang="en-US"/>
              <a:t>team-name]-status-report-presentation</a:t>
            </a:r>
            <a:r>
              <a:rPr lang="en-US" dirty="0"/>
              <a:t>.pptx” as </a:t>
            </a:r>
            <a:r>
              <a:rPr lang="en-US"/>
              <a:t>in team-auto-owners-status-report-presentation</a:t>
            </a:r>
            <a:r>
              <a:rPr lang="en-US" dirty="0"/>
              <a:t>.pptx. Use all lower case and replace blanks by dashes in your filename.</a:t>
            </a:r>
          </a:p>
          <a:p>
            <a:pPr lvl="1"/>
            <a:r>
              <a:rPr lang="en-US" dirty="0"/>
              <a:t>Include some (professional) text in the body to avoid being sent to my junk folder and to practice being a professional.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/>
              <a:t>The Capstone Experience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/>
              <a:t>Team [Team Name] Status Report Presentation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2</a:t>
            </a:fld>
            <a:endParaRPr lang="en-US" noProof="0" dirty="0"/>
          </a:p>
        </p:txBody>
      </p:sp>
      <p:sp>
        <p:nvSpPr>
          <p:cNvPr id="8" name="TextBox 7"/>
          <p:cNvSpPr txBox="1"/>
          <p:nvPr/>
        </p:nvSpPr>
        <p:spPr>
          <a:xfrm>
            <a:off x="6934200" y="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</a:rPr>
              <a:t>Delete this slide.</a:t>
            </a:r>
          </a:p>
        </p:txBody>
      </p:sp>
    </p:spTree>
    <p:extLst>
      <p:ext uri="{BB962C8B-B14F-4D97-AF65-F5344CB8AC3E}">
        <p14:creationId xmlns:p14="http://schemas.microsoft.com/office/powerpoint/2010/main" val="1086283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Project </a:t>
            </a:r>
            <a:r>
              <a:rPr lang="fr-FR" dirty="0" err="1"/>
              <a:t>Overview</a:t>
            </a:r>
            <a:endParaRPr lang="fr-FR" dirty="0"/>
          </a:p>
          <a:p>
            <a:pPr lvl="1"/>
            <a:r>
              <a:rPr lang="fr-FR" dirty="0"/>
              <a:t>Description Point 1</a:t>
            </a:r>
          </a:p>
          <a:p>
            <a:pPr lvl="1"/>
            <a:r>
              <a:rPr lang="fr-FR" dirty="0"/>
              <a:t>Description Point 2</a:t>
            </a:r>
          </a:p>
          <a:p>
            <a:pPr lvl="1"/>
            <a:r>
              <a:rPr lang="fr-FR" dirty="0"/>
              <a:t>Description Point 3</a:t>
            </a:r>
          </a:p>
          <a:p>
            <a:pPr lvl="1"/>
            <a:r>
              <a:rPr lang="fr-FR" dirty="0"/>
              <a:t>Description Point 4</a:t>
            </a:r>
          </a:p>
          <a:p>
            <a:r>
              <a:rPr lang="fr-FR" dirty="0"/>
              <a:t>Project Plan Document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pPr lvl="1"/>
            <a:r>
              <a:rPr lang="en-US" dirty="0"/>
              <a:t>Status Point 3</a:t>
            </a:r>
          </a:p>
          <a:p>
            <a:pPr lvl="1"/>
            <a:r>
              <a:rPr lang="en-US" dirty="0"/>
              <a:t>Status Point 4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/>
              <a:t>Team [Team Name] Status Report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3</a:t>
            </a:fld>
            <a:endParaRPr lang="en-US" noProof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[1 of 4]</a:t>
            </a:r>
            <a:endParaRPr lang="en-US" dirty="0"/>
          </a:p>
        </p:txBody>
      </p:sp>
      <p:sp>
        <p:nvSpPr>
          <p:cNvPr id="3" name="Right Brace 2"/>
          <p:cNvSpPr/>
          <p:nvPr/>
        </p:nvSpPr>
        <p:spPr>
          <a:xfrm>
            <a:off x="3200400" y="4609237"/>
            <a:ext cx="533400" cy="1524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33800" y="4494074"/>
            <a:ext cx="533400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Include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information.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What’s the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of your project plan document?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started it?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How much have you written?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percentage complete is it?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Delete this textbox and the brace to the left.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75D0EA-D031-4A29-88E1-A2E67D6971E5}"/>
              </a:ext>
            </a:extLst>
          </p:cNvPr>
          <p:cNvSpPr txBox="1"/>
          <p:nvPr/>
        </p:nvSpPr>
        <p:spPr>
          <a:xfrm>
            <a:off x="3733799" y="1729006"/>
            <a:ext cx="5334001" cy="2339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Information: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Think clicking “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” on an Amazon order.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You bought this </a:t>
            </a:r>
            <a:r>
              <a:rPr lang="en-US">
                <a:solidFill>
                  <a:prstClr val="black"/>
                </a:solidFill>
                <a:latin typeface="Calibri"/>
              </a:rPr>
              <a:t>on September 2.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Helpful?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We’re going to send this to you. Satisfied?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People who bought this also bought…. We good?</a:t>
            </a:r>
            <a:endParaRPr lang="en-US" dirty="0">
              <a:solidFill>
                <a:prstClr val="black"/>
              </a:solidFill>
              <a:latin typeface="Calibri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 the $*(%($* is my order?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Delete this textbox.</a:t>
            </a:r>
          </a:p>
        </p:txBody>
      </p:sp>
    </p:spTree>
    <p:extLst>
      <p:ext uri="{BB962C8B-B14F-4D97-AF65-F5344CB8AC3E}">
        <p14:creationId xmlns:p14="http://schemas.microsoft.com/office/powerpoint/2010/main" val="79785453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Server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  <a:p>
            <a:r>
              <a:rPr lang="en-US"/>
              <a:t>Development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/>
              <a:t>Team [Team Name] Status Report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4</a:t>
            </a:fld>
            <a:endParaRPr lang="en-US" noProof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[2 of 4]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5334000" y="2514600"/>
            <a:ext cx="591689" cy="3200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25689" y="2834541"/>
            <a:ext cx="3142111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Include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Are all systems up and running?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tested everything?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Delete this textbox and the brace to the left.</a:t>
            </a:r>
          </a:p>
        </p:txBody>
      </p:sp>
    </p:spTree>
    <p:extLst>
      <p:ext uri="{BB962C8B-B14F-4D97-AF65-F5344CB8AC3E}">
        <p14:creationId xmlns:p14="http://schemas.microsoft.com/office/powerpoint/2010/main" val="391565192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 Contact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Meetings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Organization</a:t>
            </a:r>
          </a:p>
          <a:p>
            <a:pPr lvl="1"/>
            <a:r>
              <a:rPr lang="en-US" dirty="0"/>
              <a:t>Description Point 1</a:t>
            </a:r>
          </a:p>
          <a:p>
            <a:pPr lvl="1"/>
            <a:r>
              <a:rPr lang="en-US" dirty="0"/>
              <a:t>Description Point 2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/>
              <a:t>Team [Team Name] Status Report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5</a:t>
            </a:fld>
            <a:endParaRPr lang="en-US" noProof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 [3 of 4]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2895600" y="1981200"/>
            <a:ext cx="591689" cy="2819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2215" y="2375237"/>
            <a:ext cx="553102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Include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talked with/met with your client?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scheduled a weekly conference call? When?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scheduled an in-person meeting? When?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How many times has your team met so far?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scheduled team meetings? How often?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Delete this textbox and the brace to the left.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C39B4992-519E-4826-ABFF-8F57788FE5D8}"/>
              </a:ext>
            </a:extLst>
          </p:cNvPr>
          <p:cNvSpPr/>
          <p:nvPr/>
        </p:nvSpPr>
        <p:spPr>
          <a:xfrm>
            <a:off x="3429000" y="4728946"/>
            <a:ext cx="591689" cy="163830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4B4F60-C734-4BBF-8220-26657ED0FBF7}"/>
              </a:ext>
            </a:extLst>
          </p:cNvPr>
          <p:cNvSpPr txBox="1"/>
          <p:nvPr/>
        </p:nvSpPr>
        <p:spPr>
          <a:xfrm>
            <a:off x="4020689" y="4809432"/>
            <a:ext cx="476902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Include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Who’s doing what?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Delete this textbox and the brace to the left.</a:t>
            </a:r>
          </a:p>
        </p:txBody>
      </p:sp>
    </p:spTree>
    <p:extLst>
      <p:ext uri="{BB962C8B-B14F-4D97-AF65-F5344CB8AC3E}">
        <p14:creationId xmlns:p14="http://schemas.microsoft.com/office/powerpoint/2010/main" val="505675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Risks</a:t>
            </a:r>
          </a:p>
          <a:p>
            <a:r>
              <a:rPr lang="en-US" dirty="0"/>
              <a:t>Risk 1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2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3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 Risk 4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/>
              <a:t>Team [Team Name] Status Report Presentation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6</a:t>
            </a:fld>
            <a:endParaRPr lang="en-US" noProof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[4 of 4]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3D42EB-DE91-42F0-B529-6CCBB78FD9B9}"/>
              </a:ext>
            </a:extLst>
          </p:cNvPr>
          <p:cNvSpPr txBox="1"/>
          <p:nvPr/>
        </p:nvSpPr>
        <p:spPr>
          <a:xfrm>
            <a:off x="2895600" y="2745022"/>
            <a:ext cx="55626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List only “real” risks. For example, learning a new computer languages is </a:t>
            </a:r>
            <a:r>
              <a:rPr lang="en-US" b="1" dirty="0">
                <a:solidFill>
                  <a:prstClr val="black"/>
                </a:solidFill>
                <a:latin typeface="Calibri"/>
              </a:rPr>
              <a:t>not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risk for an MSU CSE student.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Give “useful” explanations of how you are going to mitigate each risk. For example, “we will learn how to do it” is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 useful explanation.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Delete this textbox.</a:t>
            </a:r>
          </a:p>
        </p:txBody>
      </p:sp>
    </p:spTree>
    <p:extLst>
      <p:ext uri="{BB962C8B-B14F-4D97-AF65-F5344CB8AC3E}">
        <p14:creationId xmlns:p14="http://schemas.microsoft.com/office/powerpoint/2010/main" val="95673868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Capston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8453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</TotalTime>
  <Words>890</Words>
  <Application>Microsoft Office PowerPoint</Application>
  <PresentationFormat>On-screen Show (4:3)</PresentationFormat>
  <Paragraphs>154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1_Office Theme</vt:lpstr>
      <vt:lpstr>2_Office Theme</vt:lpstr>
      <vt:lpstr>Status Report [Project Title 36pt]</vt:lpstr>
      <vt:lpstr>Status Report Instructions</vt:lpstr>
      <vt:lpstr>Team [Team Name]</vt:lpstr>
      <vt:lpstr>Team [Team Name]</vt:lpstr>
      <vt:lpstr>Team [Team Name]</vt:lpstr>
      <vt:lpstr>Team [Team Name]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Dyksen, Wayne</cp:lastModifiedBy>
  <cp:revision>269</cp:revision>
  <dcterms:created xsi:type="dcterms:W3CDTF">2006-08-16T00:00:00Z</dcterms:created>
  <dcterms:modified xsi:type="dcterms:W3CDTF">2020-09-15T11:03:06Z</dcterms:modified>
</cp:coreProperties>
</file>